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9" r:id="rId4"/>
  </p:sldMasterIdLst>
  <p:notesMasterIdLst>
    <p:notesMasterId r:id="rId7"/>
  </p:notesMasterIdLst>
  <p:sldIdLst>
    <p:sldId id="256" r:id="rId5"/>
    <p:sldId id="257" r:id="rId6"/>
  </p:sldIdLst>
  <p:sldSz cx="21945600" cy="16459200"/>
  <p:notesSz cx="6858000" cy="9144000"/>
  <p:defaultTextStyle>
    <a:defPPr>
      <a:defRPr lang="en-US"/>
    </a:defPPr>
    <a:lvl1pPr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1pPr>
    <a:lvl2pPr marL="228600"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2pPr>
    <a:lvl3pPr marL="457200"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3pPr>
    <a:lvl4pPr marL="685800"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4pPr>
    <a:lvl5pPr marL="914400"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5pPr>
    <a:lvl6pPr marL="1143000" algn="l" defTabSz="457200" rtl="0" eaLnBrk="1" latinLnBrk="0" hangingPunct="1">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6pPr>
    <a:lvl7pPr marL="1371600" algn="l" defTabSz="457200" rtl="0" eaLnBrk="1" latinLnBrk="0" hangingPunct="1">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7pPr>
    <a:lvl8pPr marL="1600200" algn="l" defTabSz="457200" rtl="0" eaLnBrk="1" latinLnBrk="0" hangingPunct="1">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8pPr>
    <a:lvl9pPr marL="1828800" algn="l" defTabSz="457200" rtl="0" eaLnBrk="1" latinLnBrk="0" hangingPunct="1">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9pPr>
  </p:defaultTextStyle>
  <p:extLst>
    <p:ext uri="{EFAFB233-063F-42B5-8137-9DF3F51BA10A}">
      <p15:sldGuideLst xmlns:p15="http://schemas.microsoft.com/office/powerpoint/2012/main">
        <p15:guide id="1" orient="horz" pos="8928" userDrawn="1">
          <p15:clr>
            <a:srgbClr val="A4A3A4"/>
          </p15:clr>
        </p15:guide>
        <p15:guide id="2" orient="horz" pos="5856" userDrawn="1">
          <p15:clr>
            <a:srgbClr val="A4A3A4"/>
          </p15:clr>
        </p15:guide>
        <p15:guide id="3" orient="horz" pos="2520" userDrawn="1">
          <p15:clr>
            <a:srgbClr val="A4A3A4"/>
          </p15:clr>
        </p15:guide>
        <p15:guide id="4" orient="horz" pos="1152" userDrawn="1">
          <p15:clr>
            <a:srgbClr val="A4A3A4"/>
          </p15:clr>
        </p15:guide>
        <p15:guide id="5" orient="horz" pos="9792" userDrawn="1">
          <p15:clr>
            <a:srgbClr val="A4A3A4"/>
          </p15:clr>
        </p15:guide>
        <p15:guide id="6" orient="horz" pos="1920" userDrawn="1">
          <p15:clr>
            <a:srgbClr val="A4A3A4"/>
          </p15:clr>
        </p15:guide>
        <p15:guide id="7" orient="horz" pos="1440" userDrawn="1">
          <p15:clr>
            <a:srgbClr val="A4A3A4"/>
          </p15:clr>
        </p15:guide>
        <p15:guide id="8" pos="7008" userDrawn="1">
          <p15:clr>
            <a:srgbClr val="A4A3A4"/>
          </p15:clr>
        </p15:guide>
        <p15:guide id="9" pos="4752" userDrawn="1">
          <p15:clr>
            <a:srgbClr val="A4A3A4"/>
          </p15:clr>
        </p15:guide>
        <p15:guide id="10" pos="13248" userDrawn="1">
          <p15:clr>
            <a:srgbClr val="A4A3A4"/>
          </p15:clr>
        </p15:guide>
        <p15:guide id="11" pos="11832" userDrawn="1">
          <p15:clr>
            <a:srgbClr val="A4A3A4"/>
          </p15:clr>
        </p15:guide>
        <p15:guide id="12" pos="576" userDrawn="1">
          <p15:clr>
            <a:srgbClr val="A4A3A4"/>
          </p15:clr>
        </p15:guide>
        <p15:guide id="13" pos="3408" userDrawn="1">
          <p15:clr>
            <a:srgbClr val="A4A3A4"/>
          </p15:clr>
        </p15:guide>
        <p15:guide id="14" pos="460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26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6" autoAdjust="0"/>
    <p:restoredTop sz="96327"/>
  </p:normalViewPr>
  <p:slideViewPr>
    <p:cSldViewPr>
      <p:cViewPr>
        <p:scale>
          <a:sx n="32" d="100"/>
          <a:sy n="32" d="100"/>
        </p:scale>
        <p:origin x="1279" y="199"/>
      </p:cViewPr>
      <p:guideLst>
        <p:guide orient="horz" pos="8928"/>
        <p:guide orient="horz" pos="5856"/>
        <p:guide orient="horz" pos="2520"/>
        <p:guide orient="horz" pos="1152"/>
        <p:guide orient="horz" pos="9792"/>
        <p:guide orient="horz" pos="1920"/>
        <p:guide orient="horz" pos="1440"/>
        <p:guide pos="7008"/>
        <p:guide pos="4752"/>
        <p:guide pos="13248"/>
        <p:guide pos="11832"/>
        <p:guide pos="576"/>
        <p:guide pos="3408"/>
        <p:guide pos="4608"/>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notesMaster" Target="notesMasters/notes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Shape 2">
            <a:extLst>
              <a:ext uri="{FF2B5EF4-FFF2-40B4-BE49-F238E27FC236}">
                <a16:creationId xmlns:a16="http://schemas.microsoft.com/office/drawing/2014/main" id="{C3E3763B-A55A-4C9D-458D-FB75893E4EB9}"/>
              </a:ext>
            </a:extLst>
          </p:cNvPr>
          <p:cNvSpPr txBox="1">
            <a:spLocks noGrp="1"/>
          </p:cNvSpPr>
          <p:nvPr>
            <p:ph type="hdr" idx="2"/>
          </p:nvPr>
        </p:nvSpPr>
        <p:spPr bwMode="auto">
          <a:xfrm>
            <a:off x="0" y="0"/>
            <a:ext cx="29718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5" tIns="91425" rIns="91425" bIns="91425" numCol="1" anchor="t" anchorCtr="0" compatLnSpc="1">
            <a:prstTxWarp prst="textNoShape">
              <a:avLst/>
            </a:prstTxWarp>
          </a:bodyPr>
          <a:lstStyle>
            <a:lvl1pP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
        <p:nvSpPr>
          <p:cNvPr id="13315" name="Shape 3">
            <a:extLst>
              <a:ext uri="{FF2B5EF4-FFF2-40B4-BE49-F238E27FC236}">
                <a16:creationId xmlns:a16="http://schemas.microsoft.com/office/drawing/2014/main" id="{6654DCE6-D881-1A2D-29F4-BCA70C3143A4}"/>
              </a:ext>
            </a:extLst>
          </p:cNvPr>
          <p:cNvSpPr txBox="1">
            <a:spLocks noGrp="1"/>
          </p:cNvSpPr>
          <p:nvPr>
            <p:ph type="dt" idx="10"/>
          </p:nvPr>
        </p:nvSpPr>
        <p:spPr bwMode="auto">
          <a:xfrm>
            <a:off x="3884613" y="0"/>
            <a:ext cx="29718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5" tIns="91425" rIns="91425" bIns="91425" numCol="1" anchor="t" anchorCtr="0" compatLnSpc="1">
            <a:prstTxWarp prst="textNoShape">
              <a:avLst/>
            </a:prstTxWarp>
          </a:bodyPr>
          <a:lstStyle>
            <a:lvl1pPr algn="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
        <p:nvSpPr>
          <p:cNvPr id="3076" name="Shape 4">
            <a:extLst>
              <a:ext uri="{FF2B5EF4-FFF2-40B4-BE49-F238E27FC236}">
                <a16:creationId xmlns:a16="http://schemas.microsoft.com/office/drawing/2014/main" id="{3165D827-DF00-7DE7-A6CB-867E32006C1E}"/>
              </a:ext>
            </a:extLst>
          </p:cNvPr>
          <p:cNvSpPr>
            <a:spLocks noGrp="1" noRot="1" noChangeAspect="1"/>
          </p:cNvSpPr>
          <p:nvPr>
            <p:ph type="sldImg" idx="3"/>
          </p:nvPr>
        </p:nvSpPr>
        <p:spPr bwMode="auto">
          <a:xfrm>
            <a:off x="1143000" y="685800"/>
            <a:ext cx="4572000" cy="3429000"/>
          </a:xfrm>
          <a:custGeom>
            <a:avLst/>
            <a:gdLst>
              <a:gd name="T0" fmla="*/ 0 w 120000"/>
              <a:gd name="T1" fmla="*/ 0 h 120000"/>
              <a:gd name="T2" fmla="*/ 2147483647 w 120000"/>
              <a:gd name="T3" fmla="*/ 0 h 120000"/>
              <a:gd name="T4" fmla="*/ 2147483647 w 120000"/>
              <a:gd name="T5" fmla="*/ 2147483647 h 120000"/>
              <a:gd name="T6" fmla="*/ 0 w 120000"/>
              <a:gd name="T7" fmla="*/ 2147483647 h 120000"/>
              <a:gd name="T8" fmla="*/ 0 w 120000"/>
              <a:gd name="T9" fmla="*/ 0 h 120000"/>
              <a:gd name="T10" fmla="*/ 0 60000 65536"/>
              <a:gd name="T11" fmla="*/ 0 60000 65536"/>
              <a:gd name="T12" fmla="*/ 0 60000 65536"/>
              <a:gd name="T13" fmla="*/ 0 60000 65536"/>
              <a:gd name="T14" fmla="*/ 0 60000 65536"/>
              <a:gd name="T15" fmla="*/ 0 w 120000"/>
              <a:gd name="T16" fmla="*/ 0 h 120000"/>
              <a:gd name="T17" fmla="*/ 120000 w 120000"/>
              <a:gd name="T18" fmla="*/ 120000 h 120000"/>
            </a:gdLst>
            <a:ahLst/>
            <a:cxnLst>
              <a:cxn ang="T10">
                <a:pos x="T0" y="T1"/>
              </a:cxn>
              <a:cxn ang="T11">
                <a:pos x="T2" y="T3"/>
              </a:cxn>
              <a:cxn ang="T12">
                <a:pos x="T4" y="T5"/>
              </a:cxn>
              <a:cxn ang="T13">
                <a:pos x="T6" y="T7"/>
              </a:cxn>
              <a:cxn ang="T14">
                <a:pos x="T8" y="T9"/>
              </a:cxn>
            </a:cxnLst>
            <a:rect l="T15" t="T16" r="T17" b="T18"/>
            <a:pathLst>
              <a:path w="120000" h="120000" extrusionOk="0">
                <a:moveTo>
                  <a:pt x="0" y="0"/>
                </a:moveTo>
                <a:lnTo>
                  <a:pt x="120000" y="0"/>
                </a:lnTo>
                <a:lnTo>
                  <a:pt x="120000" y="120000"/>
                </a:lnTo>
                <a:lnTo>
                  <a:pt x="0" y="120000"/>
                </a:lnTo>
                <a:lnTo>
                  <a:pt x="0" y="0"/>
                </a:lnTo>
                <a:close/>
              </a:path>
            </a:pathLst>
          </a:custGeom>
          <a:noFill/>
          <a:ln w="12700" cap="flat">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5" name="Shape 5">
            <a:extLst>
              <a:ext uri="{FF2B5EF4-FFF2-40B4-BE49-F238E27FC236}">
                <a16:creationId xmlns:a16="http://schemas.microsoft.com/office/drawing/2014/main" id="{62283370-887D-4E27-812C-DB8442D48A3C}"/>
              </a:ext>
            </a:extLst>
          </p:cNvPr>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lstStyle>
            <a:lvl1pPr>
              <a:defRPr/>
            </a:lvl1pPr>
            <a:lvl2pPr>
              <a:defRPr/>
            </a:lvl2pPr>
            <a:lvl3pPr>
              <a:defRPr/>
            </a:lvl3pPr>
            <a:lvl4pPr>
              <a:defRPr/>
            </a:lvl4pPr>
            <a:lvl5pPr>
              <a:defRPr/>
            </a:lvl5pPr>
            <a:lvl6pPr>
              <a:defRPr/>
            </a:lvl6pPr>
            <a:lvl7pPr>
              <a:defRPr/>
            </a:lvl7pPr>
            <a:lvl8pPr>
              <a:defRPr/>
            </a:lvl8pPr>
            <a:lvl9pPr>
              <a:defRPr/>
            </a:lvl9pPr>
          </a:lstStyle>
          <a:p>
            <a:pPr lvl="0"/>
            <a:endParaRPr noProof="0"/>
          </a:p>
        </p:txBody>
      </p:sp>
      <p:sp>
        <p:nvSpPr>
          <p:cNvPr id="13318" name="Shape 6">
            <a:extLst>
              <a:ext uri="{FF2B5EF4-FFF2-40B4-BE49-F238E27FC236}">
                <a16:creationId xmlns:a16="http://schemas.microsoft.com/office/drawing/2014/main" id="{45632561-9EB4-0D6C-4D5C-9B6B0301BE9B}"/>
              </a:ext>
            </a:extLst>
          </p:cNvPr>
          <p:cNvSpPr txBox="1">
            <a:spLocks noGrp="1"/>
          </p:cNvSpPr>
          <p:nvPr>
            <p:ph type="ftr" idx="11"/>
          </p:nvPr>
        </p:nvSpPr>
        <p:spPr bwMode="auto">
          <a:xfrm>
            <a:off x="0" y="8685213"/>
            <a:ext cx="29718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5" tIns="91425" rIns="91425" bIns="91425" numCol="1" anchor="b" anchorCtr="0" compatLnSpc="1">
            <a:prstTxWarp prst="textNoShape">
              <a:avLst/>
            </a:prstTxWarp>
          </a:bodyPr>
          <a:lstStyle>
            <a:lvl1pP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
        <p:nvSpPr>
          <p:cNvPr id="13319" name="Shape 7">
            <a:extLst>
              <a:ext uri="{FF2B5EF4-FFF2-40B4-BE49-F238E27FC236}">
                <a16:creationId xmlns:a16="http://schemas.microsoft.com/office/drawing/2014/main" id="{4DE8010E-4108-F0D8-1A95-5FABB40F7964}"/>
              </a:ext>
            </a:extLst>
          </p:cNvPr>
          <p:cNvSpPr txBox="1">
            <a:spLocks noGrp="1"/>
          </p:cNvSpPr>
          <p:nvPr>
            <p:ph type="sldNum" idx="12"/>
          </p:nvPr>
        </p:nvSpPr>
        <p:spPr bwMode="auto">
          <a:xfrm>
            <a:off x="3884613" y="8685213"/>
            <a:ext cx="2971800" cy="45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5" tIns="91425" rIns="91425" bIns="91425" numCol="1" anchor="b" anchorCtr="0" compatLnSpc="1">
            <a:prstTxWarp prst="textNoShape">
              <a:avLst/>
            </a:prstTxWarp>
          </a:bodyPr>
          <a:lstStyle>
            <a:lvl1pPr algn="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Tree>
  </p:cSld>
  <p:clrMap bg1="lt1" tx1="dk1" bg2="dk2" tx2="lt2" accent1="accent1" accent2="accent2" accent3="accent3" accent4="accent4" accent5="accent5" accent6="accent6" hlink="hlink" folHlink="folHlink"/>
  <p:notesStyle>
    <a:lvl1pPr algn="l" rtl="0" eaLnBrk="0" fontAlgn="base" hangingPunct="0">
      <a:spcBef>
        <a:spcPct val="30000"/>
      </a:spcBef>
      <a:spcAft>
        <a:spcPct val="0"/>
      </a:spcAft>
      <a:defRPr sz="600" kern="1200">
        <a:solidFill>
          <a:schemeClr val="tx1"/>
        </a:solidFill>
        <a:latin typeface="+mn-lt"/>
        <a:ea typeface="ＭＳ Ｐゴシック" charset="0"/>
        <a:cs typeface="ＭＳ Ｐゴシック" charset="0"/>
      </a:defRPr>
    </a:lvl1pPr>
    <a:lvl2pPr marL="371475" indent="-142875" algn="l" rtl="0" eaLnBrk="0" fontAlgn="base" hangingPunct="0">
      <a:spcBef>
        <a:spcPct val="30000"/>
      </a:spcBef>
      <a:spcAft>
        <a:spcPct val="0"/>
      </a:spcAft>
      <a:defRPr sz="600" kern="1200">
        <a:solidFill>
          <a:schemeClr val="tx1"/>
        </a:solidFill>
        <a:latin typeface="+mn-lt"/>
        <a:ea typeface="ＭＳ Ｐゴシック" charset="0"/>
        <a:cs typeface="+mn-cs"/>
      </a:defRPr>
    </a:lvl2pPr>
    <a:lvl3pPr marL="571500" indent="-114300" algn="l" rtl="0" eaLnBrk="0" fontAlgn="base" hangingPunct="0">
      <a:spcBef>
        <a:spcPct val="30000"/>
      </a:spcBef>
      <a:spcAft>
        <a:spcPct val="0"/>
      </a:spcAft>
      <a:defRPr sz="600" kern="1200">
        <a:solidFill>
          <a:schemeClr val="tx1"/>
        </a:solidFill>
        <a:latin typeface="+mn-lt"/>
        <a:ea typeface="ＭＳ Ｐゴシック" charset="0"/>
        <a:cs typeface="+mn-cs"/>
      </a:defRPr>
    </a:lvl3pPr>
    <a:lvl4pPr marL="800100" indent="-114300" algn="l" rtl="0" eaLnBrk="0" fontAlgn="base" hangingPunct="0">
      <a:spcBef>
        <a:spcPct val="30000"/>
      </a:spcBef>
      <a:spcAft>
        <a:spcPct val="0"/>
      </a:spcAft>
      <a:defRPr sz="600" kern="1200">
        <a:solidFill>
          <a:schemeClr val="tx1"/>
        </a:solidFill>
        <a:latin typeface="+mn-lt"/>
        <a:ea typeface="ＭＳ Ｐゴシック" charset="0"/>
        <a:cs typeface="+mn-cs"/>
      </a:defRPr>
    </a:lvl4pPr>
    <a:lvl5pPr marL="1028700" indent="-114300" algn="l" rtl="0" eaLnBrk="0" fontAlgn="base" hangingPunct="0">
      <a:spcBef>
        <a:spcPct val="30000"/>
      </a:spcBef>
      <a:spcAft>
        <a:spcPct val="0"/>
      </a:spcAft>
      <a:defRPr sz="600" kern="1200">
        <a:solidFill>
          <a:schemeClr val="tx1"/>
        </a:solidFill>
        <a:latin typeface="+mn-lt"/>
        <a:ea typeface="ＭＳ Ｐゴシック" charset="0"/>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5121" name="Shape 192">
            <a:extLst>
              <a:ext uri="{FF2B5EF4-FFF2-40B4-BE49-F238E27FC236}">
                <a16:creationId xmlns:a16="http://schemas.microsoft.com/office/drawing/2014/main" id="{EDEB5B1C-2519-8540-F9A5-51946AF06BB5}"/>
              </a:ext>
            </a:extLst>
          </p:cNvPr>
          <p:cNvSpPr txBox="1">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5122" name="Shape 193">
            <a:extLst>
              <a:ext uri="{FF2B5EF4-FFF2-40B4-BE49-F238E27FC236}">
                <a16:creationId xmlns:a16="http://schemas.microsoft.com/office/drawing/2014/main" id="{A630419A-DE71-1C59-3E88-16770577CF90}"/>
              </a:ext>
            </a:extLst>
          </p:cNvPr>
          <p:cNvSpPr>
            <a:spLocks noGrp="1" noRot="1" noChangeAspect="1" noTextEdit="1"/>
          </p:cNvSpPr>
          <p:nvPr>
            <p:ph type="sldImg" idx="2"/>
          </p:nvPr>
        </p:nvSpPr>
        <p:spPr>
          <a:noFill/>
          <a:ln>
            <a:headEnd/>
            <a:tailEnd/>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169" name="Shape 192">
            <a:extLst>
              <a:ext uri="{FF2B5EF4-FFF2-40B4-BE49-F238E27FC236}">
                <a16:creationId xmlns:a16="http://schemas.microsoft.com/office/drawing/2014/main" id="{513DBED9-5081-5F57-FF4C-6D14C008E0BF}"/>
              </a:ext>
            </a:extLst>
          </p:cNvPr>
          <p:cNvSpPr txBox="1">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7170" name="Shape 193">
            <a:extLst>
              <a:ext uri="{FF2B5EF4-FFF2-40B4-BE49-F238E27FC236}">
                <a16:creationId xmlns:a16="http://schemas.microsoft.com/office/drawing/2014/main" id="{2B5D6920-BBBD-5222-FCF5-853EC7DC7E83}"/>
              </a:ext>
            </a:extLst>
          </p:cNvPr>
          <p:cNvSpPr>
            <a:spLocks noGrp="1" noRot="1" noChangeAspect="1" noTextEdit="1"/>
          </p:cNvSpPr>
          <p:nvPr>
            <p:ph type="sldImg" idx="2"/>
          </p:nvPr>
        </p:nvSpPr>
        <p:spPr>
          <a:noFill/>
          <a:ln>
            <a:headEnd/>
            <a:tailEnd/>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Shape 14"/>
        <p:cNvGrpSpPr/>
        <p:nvPr/>
      </p:nvGrpSpPr>
      <p:grpSpPr>
        <a:xfrm>
          <a:off x="0" y="0"/>
          <a:ext cx="0" cy="0"/>
          <a:chOff x="0" y="0"/>
          <a:chExt cx="0" cy="0"/>
        </a:xfrm>
      </p:grpSpPr>
      <p:sp>
        <p:nvSpPr>
          <p:cNvPr id="2" name="TextBox 1">
            <a:extLst>
              <a:ext uri="{FF2B5EF4-FFF2-40B4-BE49-F238E27FC236}">
                <a16:creationId xmlns:a16="http://schemas.microsoft.com/office/drawing/2014/main" id="{13C9A01B-F5D5-7922-59E0-E1CA88B433C0}"/>
              </a:ext>
            </a:extLst>
          </p:cNvPr>
          <p:cNvSpPr txBox="1">
            <a:spLocks noChangeArrowheads="1"/>
          </p:cNvSpPr>
          <p:nvPr userDrawn="1"/>
        </p:nvSpPr>
        <p:spPr bwMode="auto">
          <a:xfrm>
            <a:off x="20744657" y="1651000"/>
            <a:ext cx="184731" cy="20005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rgbClr val="000000"/>
                </a:solidFill>
                <a:latin typeface="Arial" charset="0"/>
                <a:ea typeface="ＭＳ Ｐゴシック" charset="0"/>
                <a:cs typeface="ＭＳ Ｐゴシック" charset="0"/>
                <a:sym typeface="Arial" charset="0"/>
              </a:defRPr>
            </a:lvl1pPr>
            <a:lvl2pPr marL="742950" indent="-285750" eaLnBrk="0" hangingPunct="0">
              <a:defRPr sz="1400">
                <a:solidFill>
                  <a:srgbClr val="000000"/>
                </a:solidFill>
                <a:latin typeface="Arial" charset="0"/>
                <a:ea typeface="ＭＳ Ｐゴシック" charset="0"/>
                <a:sym typeface="Arial" charset="0"/>
              </a:defRPr>
            </a:lvl2pPr>
            <a:lvl3pPr marL="1143000" indent="-228600" eaLnBrk="0" hangingPunct="0">
              <a:defRPr sz="1400">
                <a:solidFill>
                  <a:srgbClr val="000000"/>
                </a:solidFill>
                <a:latin typeface="Arial" charset="0"/>
                <a:ea typeface="ＭＳ Ｐゴシック" charset="0"/>
                <a:sym typeface="Arial" charset="0"/>
              </a:defRPr>
            </a:lvl3pPr>
            <a:lvl4pPr marL="1600200" indent="-228600" eaLnBrk="0" hangingPunct="0">
              <a:defRPr sz="1400">
                <a:solidFill>
                  <a:srgbClr val="000000"/>
                </a:solidFill>
                <a:latin typeface="Arial" charset="0"/>
                <a:ea typeface="ＭＳ Ｐゴシック" charset="0"/>
                <a:sym typeface="Arial" charset="0"/>
              </a:defRPr>
            </a:lvl4pPr>
            <a:lvl5pPr marL="2057400" indent="-228600" eaLnBrk="0" hangingPunct="0">
              <a:defRPr sz="1400">
                <a:solidFill>
                  <a:srgbClr val="000000"/>
                </a:solidFill>
                <a:latin typeface="Arial" charset="0"/>
                <a:ea typeface="ＭＳ Ｐゴシック"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9pPr>
          </a:lstStyle>
          <a:p>
            <a:pPr eaLnBrk="1" hangingPunct="1">
              <a:defRPr/>
            </a:pPr>
            <a:endParaRPr lang="en-US" sz="700"/>
          </a:p>
        </p:txBody>
      </p:sp>
    </p:spTree>
    <p:extLst>
      <p:ext uri="{BB962C8B-B14F-4D97-AF65-F5344CB8AC3E}">
        <p14:creationId xmlns:p14="http://schemas.microsoft.com/office/powerpoint/2010/main" val="721137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 descr="Poster 48x36 NEW.jpg">
            <a:extLst>
              <a:ext uri="{FF2B5EF4-FFF2-40B4-BE49-F238E27FC236}">
                <a16:creationId xmlns:a16="http://schemas.microsoft.com/office/drawing/2014/main" id="{D0A1C771-31DA-1E67-F39F-51C15B30EF02}"/>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21945600" cy="1645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dk2" tx2="lt2" accent1="accent1" accent2="accent2" accent3="accent3" accent4="accent4" accent5="accent5" accent6="accent6" hlink="hlink" folHlink="folHlink"/>
  <p:sldLayoutIdLst>
    <p:sldLayoutId id="2147483698" r:id="rId1"/>
  </p:sldLayoutIdLst>
  <p:txStyles>
    <p:titleStyle>
      <a:defPPr marR="0" algn="l" rtl="0">
        <a:lnSpc>
          <a:spcPct val="100000"/>
        </a:lnSpc>
        <a:spcBef>
          <a:spcPts val="0"/>
        </a:spcBef>
        <a:spcAft>
          <a:spcPts val="0"/>
        </a:spcAft>
      </a:defPPr>
      <a:lvl1pPr algn="l" rtl="0" eaLnBrk="1" fontAlgn="base" hangingPunct="1">
        <a:spcBef>
          <a:spcPct val="0"/>
        </a:spcBef>
        <a:spcAft>
          <a:spcPct val="0"/>
        </a:spcAft>
        <a:defRPr sz="700">
          <a:solidFill>
            <a:srgbClr val="000000"/>
          </a:solidFill>
          <a:latin typeface="Arial"/>
          <a:ea typeface="ＭＳ Ｐゴシック" charset="0"/>
          <a:cs typeface="Arial"/>
          <a:sym typeface="Arial" panose="020B0604020202020204" pitchFamily="34" charset="0"/>
          <a:rtl val="0"/>
        </a:defRPr>
      </a:lvl1pPr>
      <a:lvl2pPr algn="l" rtl="0" eaLnBrk="1" fontAlgn="base" hangingPunct="1">
        <a:spcBef>
          <a:spcPct val="0"/>
        </a:spcBef>
        <a:spcAft>
          <a:spcPct val="0"/>
        </a:spcAft>
        <a:defRPr sz="700">
          <a:solidFill>
            <a:srgbClr val="000000"/>
          </a:solidFill>
          <a:latin typeface="Arial"/>
          <a:ea typeface="ＭＳ Ｐゴシック" charset="0"/>
          <a:cs typeface="Arial"/>
          <a:sym typeface="Arial" panose="020B0604020202020204" pitchFamily="34" charset="0"/>
          <a:rtl val="0"/>
        </a:defRPr>
      </a:lvl2pPr>
      <a:lvl3pPr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panose="020B0604020202020204" pitchFamily="34" charset="0"/>
        </a:defRPr>
      </a:lvl3pPr>
      <a:lvl4pPr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panose="020B0604020202020204" pitchFamily="34" charset="0"/>
        </a:defRPr>
      </a:lvl4pPr>
      <a:lvl5pPr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panose="020B0604020202020204" pitchFamily="34" charset="0"/>
        </a:defRPr>
      </a:lvl5pPr>
      <a:lvl6pPr marL="228600"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charset="0"/>
        </a:defRPr>
      </a:lvl6pPr>
      <a:lvl7pPr marL="457200"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charset="0"/>
        </a:defRPr>
      </a:lvl7pPr>
      <a:lvl8pPr marL="685800"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charset="0"/>
        </a:defRPr>
      </a:lvl8pPr>
      <a:lvl9pPr marL="914400"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charset="0"/>
        </a:defRPr>
      </a:lvl9pPr>
    </p:titleStyle>
    <p:bodyStyle>
      <a:defPPr marR="0" algn="l" rtl="0">
        <a:lnSpc>
          <a:spcPct val="100000"/>
        </a:lnSpc>
        <a:spcBef>
          <a:spcPts val="0"/>
        </a:spcBef>
        <a:spcAft>
          <a:spcPts val="0"/>
        </a:spcAft>
      </a:defPPr>
      <a:lvl1pPr marL="171450" indent="-171450" algn="l" rtl="0" eaLnBrk="1" fontAlgn="base" hangingPunct="1">
        <a:spcBef>
          <a:spcPct val="0"/>
        </a:spcBef>
        <a:spcAft>
          <a:spcPct val="0"/>
        </a:spcAft>
        <a:defRPr sz="700">
          <a:solidFill>
            <a:srgbClr val="000000"/>
          </a:solidFill>
          <a:latin typeface="Arial"/>
          <a:ea typeface="ＭＳ Ｐゴシック" charset="0"/>
          <a:cs typeface="Arial"/>
          <a:sym typeface="Arial" panose="020B0604020202020204" pitchFamily="34" charset="0"/>
          <a:rtl val="0"/>
        </a:defRPr>
      </a:lvl1pPr>
      <a:lvl2pPr marL="371475" indent="-142875" algn="l" rtl="0" eaLnBrk="1" fontAlgn="base" hangingPunct="1">
        <a:spcBef>
          <a:spcPct val="0"/>
        </a:spcBef>
        <a:spcAft>
          <a:spcPct val="0"/>
        </a:spcAft>
        <a:defRPr sz="700">
          <a:solidFill>
            <a:srgbClr val="000000"/>
          </a:solidFill>
          <a:latin typeface="Arial"/>
          <a:ea typeface="Arial"/>
          <a:cs typeface="Arial"/>
          <a:sym typeface="Arial" panose="020B0604020202020204" pitchFamily="34" charset="0"/>
          <a:rtl val="0"/>
        </a:defRPr>
      </a:lvl2pPr>
      <a:lvl3pPr marL="571500" indent="-114300" algn="l" rtl="0" eaLnBrk="1" fontAlgn="base" hangingPunct="1">
        <a:spcBef>
          <a:spcPct val="0"/>
        </a:spcBef>
        <a:spcAft>
          <a:spcPct val="0"/>
        </a:spcAft>
        <a:defRPr sz="700">
          <a:solidFill>
            <a:srgbClr val="000000"/>
          </a:solidFill>
          <a:latin typeface="Arial"/>
          <a:ea typeface="Arial"/>
          <a:cs typeface="Arial"/>
          <a:sym typeface="Arial" panose="020B0604020202020204" pitchFamily="34" charset="0"/>
          <a:rtl val="0"/>
        </a:defRPr>
      </a:lvl3pPr>
      <a:lvl4pPr marL="800100" indent="-114300" algn="l" rtl="0" eaLnBrk="1" fontAlgn="base" hangingPunct="1">
        <a:spcBef>
          <a:spcPct val="0"/>
        </a:spcBef>
        <a:spcAft>
          <a:spcPct val="0"/>
        </a:spcAft>
        <a:defRPr sz="700">
          <a:solidFill>
            <a:srgbClr val="000000"/>
          </a:solidFill>
          <a:latin typeface="Arial"/>
          <a:ea typeface="Arial"/>
          <a:cs typeface="Arial"/>
          <a:sym typeface="Arial" panose="020B0604020202020204" pitchFamily="34" charset="0"/>
          <a:rtl val="0"/>
        </a:defRPr>
      </a:lvl4pPr>
      <a:lvl5pPr marL="1028700" indent="-114300" algn="l" rtl="0" eaLnBrk="1" fontAlgn="base" hangingPunct="1">
        <a:spcBef>
          <a:spcPct val="0"/>
        </a:spcBef>
        <a:spcAft>
          <a:spcPct val="0"/>
        </a:spcAft>
        <a:defRPr sz="700">
          <a:solidFill>
            <a:srgbClr val="000000"/>
          </a:solidFill>
          <a:latin typeface="Arial"/>
          <a:ea typeface="Arial"/>
          <a:cs typeface="Arial"/>
          <a:sym typeface="Arial" panose="020B0604020202020204" pitchFamily="34" charset="0"/>
          <a:rtl val="0"/>
        </a:defRPr>
      </a:lvl5pPr>
      <a:lvl6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1pPr>
      <a:lvl2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2pPr>
      <a:lvl3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3pPr>
      <a:lvl4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4pPr>
      <a:lvl5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5pPr>
      <a:lvl6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jp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7" name="Shape 98">
            <a:extLst>
              <a:ext uri="{FF2B5EF4-FFF2-40B4-BE49-F238E27FC236}">
                <a16:creationId xmlns:a16="http://schemas.microsoft.com/office/drawing/2014/main" id="{1911FF7E-90DE-A6BF-0FCE-2F8D17790B7F}"/>
              </a:ext>
            </a:extLst>
          </p:cNvPr>
          <p:cNvSpPr txBox="1">
            <a:spLocks noChangeArrowheads="1"/>
          </p:cNvSpPr>
          <p:nvPr/>
        </p:nvSpPr>
        <p:spPr bwMode="auto">
          <a:xfrm>
            <a:off x="7285832" y="-568325"/>
            <a:ext cx="92075" cy="71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endParaRPr lang="en-US" altLang="en-US" sz="700"/>
          </a:p>
        </p:txBody>
      </p:sp>
      <p:sp>
        <p:nvSpPr>
          <p:cNvPr id="2" name="Shape 113">
            <a:extLst>
              <a:ext uri="{FF2B5EF4-FFF2-40B4-BE49-F238E27FC236}">
                <a16:creationId xmlns:a16="http://schemas.microsoft.com/office/drawing/2014/main" id="{C7927091-AD39-43AC-21C2-42613120B9B5}"/>
              </a:ext>
            </a:extLst>
          </p:cNvPr>
          <p:cNvSpPr txBox="1">
            <a:spLocks noChangeArrowheads="1"/>
          </p:cNvSpPr>
          <p:nvPr/>
        </p:nvSpPr>
        <p:spPr bwMode="auto">
          <a:xfrm>
            <a:off x="914400" y="10325100"/>
            <a:ext cx="6172200" cy="3543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lnSpc>
                <a:spcPct val="130000"/>
              </a:lnSpc>
            </a:pPr>
            <a:r>
              <a:rPr lang="en-US" altLang="en-US" sz="3000" b="1" dirty="0">
                <a:solidFill>
                  <a:srgbClr val="CD0038"/>
                </a:solidFill>
                <a:latin typeface="IBM Plex Sans" panose="020B0503050203000203" pitchFamily="34" charset="0"/>
                <a:sym typeface="Arial Black" panose="020B0604020202020204" pitchFamily="34" charset="0"/>
              </a:rPr>
              <a:t>HEADER</a:t>
            </a:r>
          </a:p>
          <a:p>
            <a:pPr eaLnBrk="1" hangingPunct="1">
              <a:lnSpc>
                <a:spcPct val="130000"/>
              </a:lnSpc>
            </a:pPr>
            <a:r>
              <a:rPr lang="en-US" altLang="en-US" sz="1600" dirty="0">
                <a:latin typeface="IBM Plex Sans" panose="020B0503050203000203" pitchFamily="34" charset="0"/>
                <a:cs typeface="Arial" panose="020B0604020202020204" pitchFamily="34" charset="0"/>
              </a:rPr>
              <a:t>Body Text</a:t>
            </a:r>
          </a:p>
        </p:txBody>
      </p:sp>
      <p:sp>
        <p:nvSpPr>
          <p:cNvPr id="3" name="Shape 119">
            <a:extLst>
              <a:ext uri="{FF2B5EF4-FFF2-40B4-BE49-F238E27FC236}">
                <a16:creationId xmlns:a16="http://schemas.microsoft.com/office/drawing/2014/main" id="{DAF922EC-2AD6-48F6-43FF-E838AC78C94A}"/>
              </a:ext>
            </a:extLst>
          </p:cNvPr>
          <p:cNvSpPr txBox="1">
            <a:spLocks noChangeArrowheads="1"/>
          </p:cNvSpPr>
          <p:nvPr/>
        </p:nvSpPr>
        <p:spPr bwMode="auto">
          <a:xfrm>
            <a:off x="8305800" y="4229100"/>
            <a:ext cx="6400800" cy="11240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3000" b="1" dirty="0">
                <a:solidFill>
                  <a:srgbClr val="A32638"/>
                </a:solidFill>
                <a:latin typeface="IBM Plex Sans" panose="020B0503050203000203" pitchFamily="34" charset="0"/>
                <a:sym typeface="Arial Black" panose="020B0604020202020204" pitchFamily="34" charset="0"/>
              </a:rPr>
              <a:t>PROOF OF CONCEPT/</a:t>
            </a:r>
          </a:p>
          <a:p>
            <a:pPr eaLnBrk="1" hangingPunct="1">
              <a:buSzPct val="25000"/>
            </a:pPr>
            <a:r>
              <a:rPr lang="en-US" altLang="en-US" sz="3000" b="1" dirty="0">
                <a:solidFill>
                  <a:srgbClr val="A32638"/>
                </a:solidFill>
                <a:latin typeface="IBM Plex Sans" panose="020B0503050203000203" pitchFamily="34" charset="0"/>
                <a:sym typeface="Arial Black" panose="020B0604020202020204" pitchFamily="34" charset="0"/>
              </a:rPr>
              <a:t>EXPERIMENT/SIMULATION</a:t>
            </a:r>
          </a:p>
        </p:txBody>
      </p:sp>
      <p:sp>
        <p:nvSpPr>
          <p:cNvPr id="4" name="Shape 120">
            <a:extLst>
              <a:ext uri="{FF2B5EF4-FFF2-40B4-BE49-F238E27FC236}">
                <a16:creationId xmlns:a16="http://schemas.microsoft.com/office/drawing/2014/main" id="{71EF88EA-3733-0597-06B9-BC96287EDE23}"/>
              </a:ext>
            </a:extLst>
          </p:cNvPr>
          <p:cNvSpPr txBox="1"/>
          <p:nvPr/>
        </p:nvSpPr>
        <p:spPr>
          <a:xfrm>
            <a:off x="914400" y="4114800"/>
            <a:ext cx="6172200" cy="6096676"/>
          </a:xfrm>
          <a:prstGeom prst="rect">
            <a:avLst/>
          </a:prstGeom>
          <a:noFill/>
          <a:ln>
            <a:noFill/>
          </a:ln>
        </p:spPr>
        <p:style>
          <a:lnRef idx="2">
            <a:schemeClr val="dk1"/>
          </a:lnRef>
          <a:fillRef idx="1">
            <a:schemeClr val="lt1"/>
          </a:fillRef>
          <a:effectRef idx="0">
            <a:schemeClr val="dk1"/>
          </a:effectRef>
          <a:fontRef idx="minor">
            <a:schemeClr val="dk1"/>
          </a:fontRef>
        </p:style>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algn="just" eaLnBrk="1" hangingPunct="1">
              <a:lnSpc>
                <a:spcPct val="130000"/>
              </a:lnSpc>
              <a:buClr>
                <a:srgbClr val="000000"/>
              </a:buClr>
              <a:buSzPct val="100000"/>
            </a:pPr>
            <a:r>
              <a:rPr lang="en-US" altLang="en-US" sz="3000" b="1" dirty="0">
                <a:solidFill>
                  <a:srgbClr val="A32638"/>
                </a:solidFill>
                <a:latin typeface="IBM Plex Sans" panose="020B0503050203000203" pitchFamily="34" charset="0"/>
                <a:sym typeface="Arial Black" panose="020B0604020202020204" pitchFamily="34" charset="0"/>
              </a:rPr>
              <a:t>HEADER</a:t>
            </a:r>
          </a:p>
          <a:p>
            <a:pPr algn="just" eaLnBrk="1" hangingPunct="1">
              <a:lnSpc>
                <a:spcPct val="130000"/>
              </a:lnSpc>
              <a:buClr>
                <a:srgbClr val="000000"/>
              </a:buClr>
              <a:buSzPct val="100000"/>
            </a:pPr>
            <a:r>
              <a:rPr lang="en-US" altLang="en-US" sz="1500" dirty="0">
                <a:latin typeface="IBM Plex Sans" panose="020B0503050203000203" pitchFamily="34" charset="0"/>
                <a:cs typeface="Arial" panose="020B0604020202020204" pitchFamily="34" charset="0"/>
              </a:rPr>
              <a:t>Body </a:t>
            </a:r>
            <a:r>
              <a:rPr lang="en-US" altLang="en-US" sz="1500" dirty="0" err="1">
                <a:latin typeface="IBM Plex Sans" panose="020B0503050203000203" pitchFamily="34" charset="0"/>
                <a:cs typeface="Arial" panose="020B0604020202020204" pitchFamily="34" charset="0"/>
              </a:rPr>
              <a:t>TExt</a:t>
            </a:r>
            <a:endParaRPr lang="en-US" altLang="en-US" sz="1500" b="1" dirty="0">
              <a:latin typeface="IBM Plex Sans" panose="020B0503050203000203" pitchFamily="34" charset="0"/>
              <a:ea typeface="Calibri" panose="020F0502020204030204" pitchFamily="34" charset="0"/>
              <a:sym typeface="Calibri" panose="020F0502020204030204" pitchFamily="34" charset="0"/>
            </a:endParaRPr>
          </a:p>
        </p:txBody>
      </p:sp>
      <p:sp>
        <p:nvSpPr>
          <p:cNvPr id="32" name="Shape 188">
            <a:extLst>
              <a:ext uri="{FF2B5EF4-FFF2-40B4-BE49-F238E27FC236}">
                <a16:creationId xmlns:a16="http://schemas.microsoft.com/office/drawing/2014/main" id="{DAB16394-A562-93A8-FB2C-A45F2913D68C}"/>
              </a:ext>
            </a:extLst>
          </p:cNvPr>
          <p:cNvSpPr txBox="1">
            <a:spLocks noChangeArrowheads="1"/>
          </p:cNvSpPr>
          <p:nvPr/>
        </p:nvSpPr>
        <p:spPr bwMode="auto">
          <a:xfrm>
            <a:off x="14889163" y="4217988"/>
            <a:ext cx="5113338" cy="582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3000" b="1" dirty="0">
                <a:solidFill>
                  <a:srgbClr val="A32638"/>
                </a:solidFill>
                <a:latin typeface="IBM Plex Sans" panose="020B0503050203000203" pitchFamily="34" charset="0"/>
                <a:sym typeface="Arial Black" panose="020B0604020202020204" pitchFamily="34" charset="0"/>
              </a:rPr>
              <a:t>HEADER</a:t>
            </a:r>
          </a:p>
        </p:txBody>
      </p:sp>
      <p:sp>
        <p:nvSpPr>
          <p:cNvPr id="34" name="Rectangle 13">
            <a:extLst>
              <a:ext uri="{FF2B5EF4-FFF2-40B4-BE49-F238E27FC236}">
                <a16:creationId xmlns:a16="http://schemas.microsoft.com/office/drawing/2014/main" id="{CE799AFA-543F-C449-0A34-3CCBBEAED404}"/>
              </a:ext>
            </a:extLst>
          </p:cNvPr>
          <p:cNvSpPr>
            <a:spLocks noChangeArrowheads="1"/>
          </p:cNvSpPr>
          <p:nvPr/>
        </p:nvSpPr>
        <p:spPr bwMode="auto">
          <a:xfrm>
            <a:off x="14935200" y="4826794"/>
            <a:ext cx="617220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r>
              <a:rPr lang="en-US" altLang="en-US" sz="1500" b="1" dirty="0">
                <a:latin typeface="IBM Plex Sans" panose="020B0503050203000203" pitchFamily="34" charset="0"/>
              </a:rPr>
              <a:t>Body Text</a:t>
            </a:r>
            <a:br>
              <a:rPr lang="en-US" altLang="en-US" sz="1500" dirty="0">
                <a:latin typeface="IBM Plex Sans" panose="020B0503050203000203" pitchFamily="34" charset="0"/>
              </a:rPr>
            </a:br>
            <a:endParaRPr lang="en-US" altLang="en-US" sz="1500" dirty="0">
              <a:latin typeface="IBM Plex Sans" panose="020B0503050203000203" pitchFamily="34" charset="0"/>
            </a:endParaRPr>
          </a:p>
        </p:txBody>
      </p:sp>
      <p:sp>
        <p:nvSpPr>
          <p:cNvPr id="35" name="Shape 89">
            <a:extLst>
              <a:ext uri="{FF2B5EF4-FFF2-40B4-BE49-F238E27FC236}">
                <a16:creationId xmlns:a16="http://schemas.microsoft.com/office/drawing/2014/main" id="{46CD792C-4211-2123-D178-B55122B9484C}"/>
              </a:ext>
            </a:extLst>
          </p:cNvPr>
          <p:cNvSpPr txBox="1">
            <a:spLocks/>
          </p:cNvSpPr>
          <p:nvPr/>
        </p:nvSpPr>
        <p:spPr bwMode="auto">
          <a:xfrm>
            <a:off x="723900" y="762000"/>
            <a:ext cx="1920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19450" tIns="109725" rIns="219450" bIns="109725"/>
          <a:lstStyle>
            <a:lvl1pPr marL="342900" indent="-3429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endParaRPr lang="en-US" altLang="en-US" sz="6250" b="1" dirty="0">
              <a:latin typeface="Saira" pitchFamily="2" charset="77"/>
              <a:cs typeface="Arial" panose="020B0604020202020204" pitchFamily="34" charset="0"/>
              <a:sym typeface="Nunito" pitchFamily="2" charset="77"/>
            </a:endParaRPr>
          </a:p>
        </p:txBody>
      </p:sp>
      <p:sp>
        <p:nvSpPr>
          <p:cNvPr id="36" name="Shape 90">
            <a:extLst>
              <a:ext uri="{FF2B5EF4-FFF2-40B4-BE49-F238E27FC236}">
                <a16:creationId xmlns:a16="http://schemas.microsoft.com/office/drawing/2014/main" id="{A9C73C3B-7BF5-46EE-C164-0C07870EF037}"/>
              </a:ext>
            </a:extLst>
          </p:cNvPr>
          <p:cNvSpPr txBox="1">
            <a:spLocks/>
          </p:cNvSpPr>
          <p:nvPr/>
        </p:nvSpPr>
        <p:spPr bwMode="auto">
          <a:xfrm>
            <a:off x="723900" y="2552700"/>
            <a:ext cx="17449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19450" tIns="109725" rIns="219450" bIns="109725"/>
          <a:lstStyle>
            <a:lvl1pPr marL="342900" indent="-3429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endParaRPr lang="en-US" altLang="en-US" sz="3000" dirty="0">
              <a:latin typeface="IBM Plex Sans" panose="020B0503050203000203" pitchFamily="34" charset="0"/>
              <a:cs typeface="Arial" panose="020B0604020202020204" pitchFamily="34" charset="0"/>
              <a:sym typeface="Calibri" panose="020F0502020204030204" pitchFamily="34" charset="0"/>
            </a:endParaRPr>
          </a:p>
        </p:txBody>
      </p:sp>
      <p:pic>
        <p:nvPicPr>
          <p:cNvPr id="6" name="Picture 5" descr="A diagram of a system&#10;&#10;Description automatically generated with medium confidence">
            <a:extLst>
              <a:ext uri="{FF2B5EF4-FFF2-40B4-BE49-F238E27FC236}">
                <a16:creationId xmlns:a16="http://schemas.microsoft.com/office/drawing/2014/main" id="{11594A16-7110-0055-03E9-F2A3D2886CEE}"/>
              </a:ext>
            </a:extLst>
          </p:cNvPr>
          <p:cNvPicPr>
            <a:picLocks noChangeAspect="1"/>
          </p:cNvPicPr>
          <p:nvPr/>
        </p:nvPicPr>
        <p:blipFill rotWithShape="1">
          <a:blip r:embed="rId3"/>
          <a:srcRect t="19698"/>
          <a:stretch/>
        </p:blipFill>
        <p:spPr>
          <a:xfrm>
            <a:off x="2400300" y="4977778"/>
            <a:ext cx="4267036" cy="3251823"/>
          </a:xfrm>
          <a:prstGeom prst="rect">
            <a:avLst/>
          </a:prstGeom>
        </p:spPr>
      </p:pic>
      <p:pic>
        <p:nvPicPr>
          <p:cNvPr id="8" name="Picture 7" descr="A screen shot of a graph&#10;&#10;Description automatically generated">
            <a:extLst>
              <a:ext uri="{FF2B5EF4-FFF2-40B4-BE49-F238E27FC236}">
                <a16:creationId xmlns:a16="http://schemas.microsoft.com/office/drawing/2014/main" id="{051148C9-68CA-AD1B-0BE2-71633157E3E9}"/>
              </a:ext>
            </a:extLst>
          </p:cNvPr>
          <p:cNvPicPr>
            <a:picLocks noChangeAspect="1"/>
          </p:cNvPicPr>
          <p:nvPr/>
        </p:nvPicPr>
        <p:blipFill>
          <a:blip r:embed="rId4"/>
          <a:stretch>
            <a:fillRect/>
          </a:stretch>
        </p:blipFill>
        <p:spPr>
          <a:xfrm>
            <a:off x="8785974" y="5882500"/>
            <a:ext cx="3976177" cy="4096973"/>
          </a:xfrm>
          <a:prstGeom prst="rect">
            <a:avLst/>
          </a:prstGeom>
        </p:spPr>
      </p:pic>
      <p:pic>
        <p:nvPicPr>
          <p:cNvPr id="10" name="Picture 9" descr="A close-up of a graph&#10;&#10;Description automatically generated">
            <a:extLst>
              <a:ext uri="{FF2B5EF4-FFF2-40B4-BE49-F238E27FC236}">
                <a16:creationId xmlns:a16="http://schemas.microsoft.com/office/drawing/2014/main" id="{CA79B70E-111A-B7D9-ED95-17C3F17A61E4}"/>
              </a:ext>
            </a:extLst>
          </p:cNvPr>
          <p:cNvPicPr>
            <a:picLocks noChangeAspect="1"/>
          </p:cNvPicPr>
          <p:nvPr/>
        </p:nvPicPr>
        <p:blipFill>
          <a:blip r:embed="rId5"/>
          <a:stretch>
            <a:fillRect/>
          </a:stretch>
        </p:blipFill>
        <p:spPr>
          <a:xfrm>
            <a:off x="12230100" y="5498769"/>
            <a:ext cx="6721056" cy="4480704"/>
          </a:xfrm>
          <a:prstGeom prst="rect">
            <a:avLst/>
          </a:prstGeom>
        </p:spPr>
      </p:pic>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Shape 98">
            <a:extLst>
              <a:ext uri="{FF2B5EF4-FFF2-40B4-BE49-F238E27FC236}">
                <a16:creationId xmlns:a16="http://schemas.microsoft.com/office/drawing/2014/main" id="{99F999BE-08C0-2C06-A861-A12385ADB943}"/>
              </a:ext>
            </a:extLst>
          </p:cNvPr>
          <p:cNvSpPr txBox="1">
            <a:spLocks noChangeArrowheads="1"/>
          </p:cNvSpPr>
          <p:nvPr/>
        </p:nvSpPr>
        <p:spPr bwMode="auto">
          <a:xfrm>
            <a:off x="7285832" y="-568325"/>
            <a:ext cx="92075" cy="71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endParaRPr lang="en-US" altLang="en-US" sz="700"/>
          </a:p>
        </p:txBody>
      </p:sp>
      <p:sp>
        <p:nvSpPr>
          <p:cNvPr id="2" name="Shape 113">
            <a:extLst>
              <a:ext uri="{FF2B5EF4-FFF2-40B4-BE49-F238E27FC236}">
                <a16:creationId xmlns:a16="http://schemas.microsoft.com/office/drawing/2014/main" id="{CA1F43AB-50A9-F5BF-BC29-027F412A0A0E}"/>
              </a:ext>
            </a:extLst>
          </p:cNvPr>
          <p:cNvSpPr txBox="1">
            <a:spLocks noChangeArrowheads="1"/>
          </p:cNvSpPr>
          <p:nvPr/>
        </p:nvSpPr>
        <p:spPr bwMode="auto">
          <a:xfrm>
            <a:off x="864490" y="8876294"/>
            <a:ext cx="6679310" cy="362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lnSpc>
                <a:spcPct val="130000"/>
              </a:lnSpc>
            </a:pPr>
            <a:r>
              <a:rPr lang="en-US" altLang="en-US" sz="3000" b="1" dirty="0">
                <a:solidFill>
                  <a:srgbClr val="A32638"/>
                </a:solidFill>
                <a:latin typeface="IBM Plex Sans" panose="020B0503050203000203" pitchFamily="34" charset="0"/>
                <a:sym typeface="Arial Black" panose="020B0604020202020204" pitchFamily="34" charset="0"/>
              </a:rPr>
              <a:t>Data Extraction and Pre-Processing</a:t>
            </a:r>
          </a:p>
          <a:p>
            <a:pPr eaLnBrk="1" hangingPunct="1">
              <a:lnSpc>
                <a:spcPct val="130000"/>
              </a:lnSpc>
            </a:pPr>
            <a:r>
              <a:rPr lang="en-US" altLang="en-US" sz="1600" dirty="0">
                <a:latin typeface="IBM Plex Sans" panose="020B0503050203000203" pitchFamily="34" charset="0"/>
                <a:cs typeface="Arial" panose="020B0604020202020204" pitchFamily="34" charset="0"/>
              </a:rPr>
              <a:t>The dataset was curated extracting data from the Small-Body Database (SBDB) Close-Approach Data API for dates between January 1, 2004 and June 1, 2024 and one of NASA’s Open APIs, Asteroids – Near Earth Object Web Service (</a:t>
            </a:r>
            <a:r>
              <a:rPr lang="en-US" altLang="en-US" sz="1600" dirty="0" err="1">
                <a:latin typeface="IBM Plex Sans" panose="020B0503050203000203" pitchFamily="34" charset="0"/>
                <a:cs typeface="Arial" panose="020B0604020202020204" pitchFamily="34" charset="0"/>
              </a:rPr>
              <a:t>NeoWs</a:t>
            </a:r>
            <a:r>
              <a:rPr lang="en-US" altLang="en-US" sz="1600" dirty="0">
                <a:latin typeface="IBM Plex Sans" panose="020B0503050203000203" pitchFamily="34" charset="0"/>
                <a:cs typeface="Arial" panose="020B0604020202020204" pitchFamily="34" charset="0"/>
              </a:rPr>
              <a:t>). The result from the data extraction phase was a dataset containing 15,355 rows of NEOs, 31 columns of features and 1 label, ‘</a:t>
            </a:r>
            <a:r>
              <a:rPr lang="en-US" altLang="en-US" sz="1600" dirty="0" err="1">
                <a:latin typeface="IBM Plex Sans" panose="020B0503050203000203" pitchFamily="34" charset="0"/>
                <a:cs typeface="Arial" panose="020B0604020202020204" pitchFamily="34" charset="0"/>
              </a:rPr>
              <a:t>is_potentially_hazardous_asteroid</a:t>
            </a:r>
            <a:r>
              <a:rPr lang="en-US" altLang="en-US" sz="1600" dirty="0">
                <a:latin typeface="IBM Plex Sans" panose="020B0503050203000203" pitchFamily="34" charset="0"/>
                <a:cs typeface="Arial" panose="020B0604020202020204" pitchFamily="34" charset="0"/>
              </a:rPr>
              <a:t>’. Multiple data pre-processing techniques were applied such as dropping rows with missing values and columns irrelevant for prediction, feature scaling, label encoding, and creating heatmaps to visualize features correlated to the label. </a:t>
            </a:r>
          </a:p>
          <a:p>
            <a:pPr eaLnBrk="1" hangingPunct="1">
              <a:lnSpc>
                <a:spcPct val="130000"/>
              </a:lnSpc>
            </a:pPr>
            <a:endParaRPr lang="en-US" altLang="en-US" sz="1600" dirty="0">
              <a:latin typeface="IBM Plex Sans" panose="020B0503050203000203" pitchFamily="34" charset="0"/>
              <a:cs typeface="Arial" panose="020B0604020202020204" pitchFamily="34" charset="0"/>
            </a:endParaRPr>
          </a:p>
        </p:txBody>
      </p:sp>
      <p:sp>
        <p:nvSpPr>
          <p:cNvPr id="4" name="Shape 120">
            <a:extLst>
              <a:ext uri="{FF2B5EF4-FFF2-40B4-BE49-F238E27FC236}">
                <a16:creationId xmlns:a16="http://schemas.microsoft.com/office/drawing/2014/main" id="{F16B259A-4E41-F704-4F8F-0CBF27EDB4F8}"/>
              </a:ext>
            </a:extLst>
          </p:cNvPr>
          <p:cNvSpPr txBox="1"/>
          <p:nvPr/>
        </p:nvSpPr>
        <p:spPr>
          <a:xfrm>
            <a:off x="917051" y="4217988"/>
            <a:ext cx="6172200" cy="4380087"/>
          </a:xfrm>
          <a:prstGeom prst="rect">
            <a:avLst/>
          </a:prstGeom>
          <a:noFill/>
          <a:ln>
            <a:noFill/>
          </a:ln>
        </p:spPr>
        <p:style>
          <a:lnRef idx="2">
            <a:schemeClr val="dk1"/>
          </a:lnRef>
          <a:fillRef idx="1">
            <a:schemeClr val="lt1"/>
          </a:fillRef>
          <a:effectRef idx="0">
            <a:schemeClr val="dk1"/>
          </a:effectRef>
          <a:fontRef idx="minor">
            <a:schemeClr val="dk1"/>
          </a:fontRef>
        </p:style>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algn="just" eaLnBrk="1" hangingPunct="1">
              <a:lnSpc>
                <a:spcPct val="130000"/>
              </a:lnSpc>
              <a:buClr>
                <a:srgbClr val="000000"/>
              </a:buClr>
              <a:buSzPct val="100000"/>
            </a:pPr>
            <a:r>
              <a:rPr lang="en-US" altLang="en-US" sz="3000" b="1" dirty="0">
                <a:solidFill>
                  <a:srgbClr val="A32638"/>
                </a:solidFill>
                <a:latin typeface="IBM Plex Sans" panose="020B0503050203000203" pitchFamily="34" charset="0"/>
                <a:sym typeface="Arial Black" panose="020B0604020202020204" pitchFamily="34" charset="0"/>
              </a:rPr>
              <a:t>Introduction</a:t>
            </a:r>
          </a:p>
          <a:p>
            <a:pPr eaLnBrk="1" hangingPunct="1">
              <a:lnSpc>
                <a:spcPct val="130000"/>
              </a:lnSpc>
              <a:buClr>
                <a:srgbClr val="000000"/>
              </a:buClr>
              <a:buSzPct val="100000"/>
            </a:pPr>
            <a:r>
              <a:rPr lang="en-US" altLang="en-US" sz="1600" dirty="0">
                <a:latin typeface="IBM Plex Sans" panose="020B0503050203000203" pitchFamily="34" charset="0"/>
                <a:cs typeface="Arial" panose="020B0604020202020204" pitchFamily="34" charset="0"/>
              </a:rPr>
              <a:t>Near-Earth Objects (NEOs) are comets and asteroids with orbits that bring them close to Earth’s vicinity. These celestial objects can pose potential threats to Earth and are known as Potentially Hazardous Asteroids (PHAs). The primary objective of this research is to develop a machine learning model that accurately classifies NEOs as hazardous or non-hazardous. Accurate predictions allow for effective responses to potential threats and impact mitigation strategies. A significant challenge was dealing with a highly imbalanced dataset, where the ‘Non-Hazardous’ class vastly outnumbered the ‘Hazardous’ class. This necessitated the use of specialized techniques and metrics to handle imbalanced data.  </a:t>
            </a:r>
          </a:p>
        </p:txBody>
      </p:sp>
      <p:sp>
        <p:nvSpPr>
          <p:cNvPr id="32" name="Shape 188">
            <a:extLst>
              <a:ext uri="{FF2B5EF4-FFF2-40B4-BE49-F238E27FC236}">
                <a16:creationId xmlns:a16="http://schemas.microsoft.com/office/drawing/2014/main" id="{DE006D6C-045B-8C51-0E34-165921269CB9}"/>
              </a:ext>
            </a:extLst>
          </p:cNvPr>
          <p:cNvSpPr txBox="1">
            <a:spLocks noChangeArrowheads="1"/>
          </p:cNvSpPr>
          <p:nvPr/>
        </p:nvSpPr>
        <p:spPr bwMode="auto">
          <a:xfrm>
            <a:off x="14889163" y="4217988"/>
            <a:ext cx="5113338" cy="582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3000" b="1" dirty="0">
                <a:solidFill>
                  <a:srgbClr val="A32638"/>
                </a:solidFill>
                <a:latin typeface="IBM Plex Sans" panose="020B0503050203000203" pitchFamily="34" charset="0"/>
                <a:sym typeface="Arial Black" panose="020B0604020202020204" pitchFamily="34" charset="0"/>
              </a:rPr>
              <a:t>Results</a:t>
            </a:r>
          </a:p>
        </p:txBody>
      </p:sp>
      <p:sp>
        <p:nvSpPr>
          <p:cNvPr id="34" name="Rectangle 13">
            <a:extLst>
              <a:ext uri="{FF2B5EF4-FFF2-40B4-BE49-F238E27FC236}">
                <a16:creationId xmlns:a16="http://schemas.microsoft.com/office/drawing/2014/main" id="{A5A0573C-47C2-B817-E35D-9858D9F07510}"/>
              </a:ext>
            </a:extLst>
          </p:cNvPr>
          <p:cNvSpPr>
            <a:spLocks noChangeArrowheads="1"/>
          </p:cNvSpPr>
          <p:nvPr/>
        </p:nvSpPr>
        <p:spPr bwMode="auto">
          <a:xfrm>
            <a:off x="14935200" y="4826794"/>
            <a:ext cx="6093349" cy="6540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r>
              <a:rPr lang="en-US" altLang="en-US" sz="1600" dirty="0">
                <a:latin typeface="IBM Plex Sans" panose="020B0503050203000203" pitchFamily="34" charset="0"/>
              </a:rPr>
              <a:t>The table below shows the results from each model. While the Random Forest with No Under/Oversampling shows perfect scores, the model is overfitting due to the class imbalance, making it less reliable for generalization. The Random Forest using Class Weights model provides the most balanced approach with a high recall and good precision, making it effective for identifying hazardous cases with minimal false positives. </a:t>
            </a: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r>
              <a:rPr lang="en-US" altLang="en-US" sz="1600" dirty="0">
                <a:latin typeface="IBM Plex Sans" panose="020B0503050203000203" pitchFamily="34" charset="0"/>
              </a:rPr>
              <a:t>Learning curves for each model were used to visualize how the model is performing as data grows. A large gap between the training and validation curve could mean overfitting or the model is too complex. It is notable that there is a large gap between the two scores in No Under/Oversampling, whereas Class Weight’s gap is smaller.</a:t>
            </a:r>
            <a:endParaRPr lang="en-US" altLang="en-US" sz="1600" b="1" dirty="0">
              <a:latin typeface="IBM Plex Sans" panose="020B0503050203000203" pitchFamily="34" charset="0"/>
            </a:endParaRPr>
          </a:p>
        </p:txBody>
      </p:sp>
      <p:sp>
        <p:nvSpPr>
          <p:cNvPr id="35" name="Shape 89">
            <a:extLst>
              <a:ext uri="{FF2B5EF4-FFF2-40B4-BE49-F238E27FC236}">
                <a16:creationId xmlns:a16="http://schemas.microsoft.com/office/drawing/2014/main" id="{F53AE61B-E064-9CCB-F6B9-4F3F80F67845}"/>
              </a:ext>
            </a:extLst>
          </p:cNvPr>
          <p:cNvSpPr txBox="1">
            <a:spLocks/>
          </p:cNvSpPr>
          <p:nvPr/>
        </p:nvSpPr>
        <p:spPr bwMode="auto">
          <a:xfrm>
            <a:off x="838715" y="564030"/>
            <a:ext cx="13744593" cy="1329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19450" tIns="109725" rIns="219450" bIns="109725"/>
          <a:lstStyle>
            <a:lvl1pPr marL="342900" indent="-3429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r>
              <a:rPr lang="en-US" altLang="en-US" sz="4750" b="1" dirty="0">
                <a:latin typeface="Saira" pitchFamily="2" charset="77"/>
                <a:cs typeface="Arial" panose="020B0604020202020204" pitchFamily="34" charset="0"/>
                <a:sym typeface="Nunito" pitchFamily="2" charset="77"/>
              </a:rPr>
              <a:t>Predicting Hazardous Near-Earth Objects </a:t>
            </a:r>
          </a:p>
          <a:p>
            <a:r>
              <a:rPr lang="en-US" altLang="en-US" sz="4750" b="1" dirty="0">
                <a:latin typeface="Saira" pitchFamily="2" charset="77"/>
                <a:cs typeface="Arial" panose="020B0604020202020204" pitchFamily="34" charset="0"/>
                <a:sym typeface="Nunito" pitchFamily="2" charset="77"/>
              </a:rPr>
              <a:t>with Random-Forest and Class Imbalance Techniques</a:t>
            </a:r>
          </a:p>
        </p:txBody>
      </p:sp>
      <p:sp>
        <p:nvSpPr>
          <p:cNvPr id="36" name="Shape 90">
            <a:extLst>
              <a:ext uri="{FF2B5EF4-FFF2-40B4-BE49-F238E27FC236}">
                <a16:creationId xmlns:a16="http://schemas.microsoft.com/office/drawing/2014/main" id="{91CB25A8-D4BB-DDAC-1FDA-BCDAF400726B}"/>
              </a:ext>
            </a:extLst>
          </p:cNvPr>
          <p:cNvSpPr txBox="1">
            <a:spLocks/>
          </p:cNvSpPr>
          <p:nvPr/>
        </p:nvSpPr>
        <p:spPr bwMode="auto">
          <a:xfrm>
            <a:off x="864490" y="2421848"/>
            <a:ext cx="17449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19450" tIns="109725" rIns="219450" bIns="109725"/>
          <a:lstStyle>
            <a:lvl1pPr marL="342900" indent="-3429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r>
              <a:rPr lang="en-US" altLang="en-US" sz="3000" b="1" dirty="0">
                <a:latin typeface="IBM Plex Sans" panose="020B0503050203000203" pitchFamily="34" charset="0"/>
                <a:cs typeface="Arial" panose="020B0604020202020204" pitchFamily="34" charset="0"/>
                <a:sym typeface="Calibri" panose="020F0502020204030204" pitchFamily="34" charset="0"/>
              </a:rPr>
              <a:t>Nataly Jimenez Cruz, Advised by Dr. Kevin Lu</a:t>
            </a:r>
          </a:p>
          <a:p>
            <a:r>
              <a:rPr lang="en-US" altLang="en-US" sz="3000" dirty="0">
                <a:latin typeface="IBM Plex Sans" panose="020B0503050203000203" pitchFamily="34" charset="0"/>
                <a:cs typeface="Arial" panose="020B0604020202020204" pitchFamily="34" charset="0"/>
              </a:rPr>
              <a:t>Department of Computer Science, Stevens Institute of Technology, Hoboken, NJ</a:t>
            </a:r>
            <a:endParaRPr lang="en-US" altLang="en-US" sz="3000" dirty="0">
              <a:latin typeface="IBM Plex Sans" panose="020B0503050203000203" pitchFamily="34" charset="0"/>
              <a:cs typeface="Arial" panose="020B0604020202020204" pitchFamily="34" charset="0"/>
              <a:sym typeface="Nunito" pitchFamily="2" charset="77"/>
            </a:endParaRPr>
          </a:p>
          <a:p>
            <a:endParaRPr lang="en-US" altLang="en-US" sz="700" dirty="0">
              <a:cs typeface="Arial" panose="020B0604020202020204" pitchFamily="34" charset="0"/>
              <a:sym typeface="Calibri" panose="020F0502020204030204" pitchFamily="34" charset="0"/>
            </a:endParaRPr>
          </a:p>
        </p:txBody>
      </p:sp>
      <p:pic>
        <p:nvPicPr>
          <p:cNvPr id="39" name="Picture 38" descr="A blue text on a white background&#10;&#10;Description automatically generated">
            <a:extLst>
              <a:ext uri="{FF2B5EF4-FFF2-40B4-BE49-F238E27FC236}">
                <a16:creationId xmlns:a16="http://schemas.microsoft.com/office/drawing/2014/main" id="{C2F14427-4E3E-1A62-C1AD-D45CF4804016}"/>
              </a:ext>
            </a:extLst>
          </p:cNvPr>
          <p:cNvPicPr>
            <a:picLocks noChangeAspect="1"/>
          </p:cNvPicPr>
          <p:nvPr/>
        </p:nvPicPr>
        <p:blipFill>
          <a:blip r:embed="rId3"/>
          <a:stretch>
            <a:fillRect/>
          </a:stretch>
        </p:blipFill>
        <p:spPr>
          <a:xfrm>
            <a:off x="14897100" y="14668500"/>
            <a:ext cx="6172200" cy="1259295"/>
          </a:xfrm>
          <a:prstGeom prst="rect">
            <a:avLst/>
          </a:prstGeom>
        </p:spPr>
      </p:pic>
      <p:sp>
        <p:nvSpPr>
          <p:cNvPr id="38" name="Shape 119">
            <a:extLst>
              <a:ext uri="{FF2B5EF4-FFF2-40B4-BE49-F238E27FC236}">
                <a16:creationId xmlns:a16="http://schemas.microsoft.com/office/drawing/2014/main" id="{8FC6C694-5872-A9D3-D634-432C928F2B81}"/>
              </a:ext>
            </a:extLst>
          </p:cNvPr>
          <p:cNvSpPr txBox="1">
            <a:spLocks noChangeArrowheads="1"/>
          </p:cNvSpPr>
          <p:nvPr/>
        </p:nvSpPr>
        <p:spPr bwMode="auto">
          <a:xfrm>
            <a:off x="8544271" y="4367673"/>
            <a:ext cx="3880724" cy="525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3000" b="1" dirty="0">
                <a:solidFill>
                  <a:srgbClr val="A32638"/>
                </a:solidFill>
                <a:latin typeface="IBM Plex Sans" panose="020B0503050203000203" pitchFamily="34" charset="0"/>
                <a:sym typeface="Arial Black" panose="020B0604020202020204" pitchFamily="34" charset="0"/>
              </a:rPr>
              <a:t>Model Development</a:t>
            </a:r>
          </a:p>
        </p:txBody>
      </p:sp>
      <p:sp>
        <p:nvSpPr>
          <p:cNvPr id="40" name="Rectangle 13">
            <a:extLst>
              <a:ext uri="{FF2B5EF4-FFF2-40B4-BE49-F238E27FC236}">
                <a16:creationId xmlns:a16="http://schemas.microsoft.com/office/drawing/2014/main" id="{4B095AF1-47DD-A4E3-F5C0-8B1BDF126892}"/>
              </a:ext>
            </a:extLst>
          </p:cNvPr>
          <p:cNvSpPr>
            <a:spLocks noChangeArrowheads="1"/>
          </p:cNvSpPr>
          <p:nvPr/>
        </p:nvSpPr>
        <p:spPr bwMode="auto">
          <a:xfrm>
            <a:off x="8487575" y="4870822"/>
            <a:ext cx="2243174" cy="7940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r>
              <a:rPr lang="en-US" altLang="en-US" sz="1600" dirty="0">
                <a:latin typeface="IBM Plex Sans" panose="020B0503050203000203" pitchFamily="34" charset="0"/>
              </a:rPr>
              <a:t>Five models were trained and tested using the Random Forest algorithm with four models using distinct class imbalance techniques and one model with no class imbalance techniques applied, serving as a baseline model. </a:t>
            </a:r>
          </a:p>
          <a:p>
            <a:pPr eaLnBrk="1" hangingPunct="1"/>
            <a:r>
              <a:rPr lang="en-US" altLang="en-US" sz="1600" dirty="0">
                <a:latin typeface="IBM Plex Sans" panose="020B0503050203000203" pitchFamily="34" charset="0"/>
              </a:rPr>
              <a:t>One other technique was discussed but not further evaluated for training or testing. The </a:t>
            </a:r>
            <a:r>
              <a:rPr lang="en-US" altLang="en-US" sz="1600" dirty="0" err="1">
                <a:latin typeface="IBM Plex Sans" panose="020B0503050203000203" pitchFamily="34" charset="0"/>
              </a:rPr>
              <a:t>make_pipeline</a:t>
            </a:r>
            <a:r>
              <a:rPr lang="en-US" altLang="en-US" sz="1600" dirty="0">
                <a:latin typeface="IBM Plex Sans" panose="020B0503050203000203" pitchFamily="34" charset="0"/>
              </a:rPr>
              <a:t>() method was used to streamline multiple data transformation and training steps</a:t>
            </a: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br>
              <a:rPr lang="en-US" altLang="en-US" sz="1500" dirty="0">
                <a:latin typeface="IBM Plex Sans" panose="020B0503050203000203" pitchFamily="34" charset="0"/>
              </a:rPr>
            </a:br>
            <a:endParaRPr lang="en-US" altLang="en-US" sz="1500" dirty="0">
              <a:latin typeface="IBM Plex Sans" panose="020B0503050203000203" pitchFamily="34" charset="0"/>
            </a:endParaRPr>
          </a:p>
        </p:txBody>
      </p:sp>
      <p:pic>
        <p:nvPicPr>
          <p:cNvPr id="42" name="Picture 41" descr="A screenshot of a graph&#10;&#10;Description automatically generated">
            <a:extLst>
              <a:ext uri="{FF2B5EF4-FFF2-40B4-BE49-F238E27FC236}">
                <a16:creationId xmlns:a16="http://schemas.microsoft.com/office/drawing/2014/main" id="{9CA8532C-5098-7C5F-7872-CFB936A22827}"/>
              </a:ext>
            </a:extLst>
          </p:cNvPr>
          <p:cNvPicPr>
            <a:picLocks noChangeAspect="1"/>
          </p:cNvPicPr>
          <p:nvPr/>
        </p:nvPicPr>
        <p:blipFill>
          <a:blip r:embed="rId4"/>
          <a:stretch>
            <a:fillRect/>
          </a:stretch>
        </p:blipFill>
        <p:spPr>
          <a:xfrm>
            <a:off x="15179058" y="7156414"/>
            <a:ext cx="5605631" cy="2046500"/>
          </a:xfrm>
          <a:prstGeom prst="rect">
            <a:avLst/>
          </a:prstGeom>
        </p:spPr>
      </p:pic>
      <p:pic>
        <p:nvPicPr>
          <p:cNvPr id="43" name="Picture 42" descr="A graph with red and green lines&#10;&#10;Description automatically generated">
            <a:extLst>
              <a:ext uri="{FF2B5EF4-FFF2-40B4-BE49-F238E27FC236}">
                <a16:creationId xmlns:a16="http://schemas.microsoft.com/office/drawing/2014/main" id="{17099B40-3529-FB58-A781-EE5274AC3EB0}"/>
              </a:ext>
            </a:extLst>
          </p:cNvPr>
          <p:cNvPicPr>
            <a:picLocks noChangeAspect="1"/>
          </p:cNvPicPr>
          <p:nvPr/>
        </p:nvPicPr>
        <p:blipFill>
          <a:blip r:embed="rId5"/>
          <a:stretch>
            <a:fillRect/>
          </a:stretch>
        </p:blipFill>
        <p:spPr>
          <a:xfrm>
            <a:off x="15008180" y="11789637"/>
            <a:ext cx="2813925" cy="2090344"/>
          </a:xfrm>
          <a:prstGeom prst="rect">
            <a:avLst/>
          </a:prstGeom>
        </p:spPr>
      </p:pic>
      <p:pic>
        <p:nvPicPr>
          <p:cNvPr id="44" name="Picture 43" descr="A graph with red and green lines&#10;&#10;Description automatically generated">
            <a:extLst>
              <a:ext uri="{FF2B5EF4-FFF2-40B4-BE49-F238E27FC236}">
                <a16:creationId xmlns:a16="http://schemas.microsoft.com/office/drawing/2014/main" id="{D16FD445-BEB1-9F98-C6D0-00E5F0B3B23C}"/>
              </a:ext>
            </a:extLst>
          </p:cNvPr>
          <p:cNvPicPr>
            <a:picLocks noChangeAspect="1"/>
          </p:cNvPicPr>
          <p:nvPr/>
        </p:nvPicPr>
        <p:blipFill>
          <a:blip r:embed="rId6"/>
          <a:stretch>
            <a:fillRect/>
          </a:stretch>
        </p:blipFill>
        <p:spPr>
          <a:xfrm>
            <a:off x="18219765" y="11774888"/>
            <a:ext cx="2708654" cy="2073138"/>
          </a:xfrm>
          <a:prstGeom prst="rect">
            <a:avLst/>
          </a:prstGeom>
        </p:spPr>
      </p:pic>
      <p:pic>
        <p:nvPicPr>
          <p:cNvPr id="47" name="Picture 46" descr="A blue and purple color scheme&#10;&#10;Description automatically generated">
            <a:extLst>
              <a:ext uri="{FF2B5EF4-FFF2-40B4-BE49-F238E27FC236}">
                <a16:creationId xmlns:a16="http://schemas.microsoft.com/office/drawing/2014/main" id="{183EEEF8-08F8-A19A-E977-A7F1A352EE17}"/>
              </a:ext>
            </a:extLst>
          </p:cNvPr>
          <p:cNvPicPr>
            <a:picLocks noChangeAspect="1"/>
          </p:cNvPicPr>
          <p:nvPr/>
        </p:nvPicPr>
        <p:blipFill>
          <a:blip r:embed="rId7"/>
          <a:stretch>
            <a:fillRect/>
          </a:stretch>
        </p:blipFill>
        <p:spPr>
          <a:xfrm>
            <a:off x="838200" y="12877800"/>
            <a:ext cx="6251052" cy="1194843"/>
          </a:xfrm>
          <a:prstGeom prst="rect">
            <a:avLst/>
          </a:prstGeom>
        </p:spPr>
      </p:pic>
      <p:pic>
        <p:nvPicPr>
          <p:cNvPr id="49" name="Picture 48" descr="A diagram of a computer&#10;&#10;Description automatically generated">
            <a:extLst>
              <a:ext uri="{FF2B5EF4-FFF2-40B4-BE49-F238E27FC236}">
                <a16:creationId xmlns:a16="http://schemas.microsoft.com/office/drawing/2014/main" id="{9F3795F2-CDF8-1EA9-F50E-D088EB47D54D}"/>
              </a:ext>
            </a:extLst>
          </p:cNvPr>
          <p:cNvPicPr>
            <a:picLocks noChangeAspect="1"/>
          </p:cNvPicPr>
          <p:nvPr/>
        </p:nvPicPr>
        <p:blipFill>
          <a:blip r:embed="rId8"/>
          <a:stretch>
            <a:fillRect/>
          </a:stretch>
        </p:blipFill>
        <p:spPr>
          <a:xfrm>
            <a:off x="10935092" y="4648200"/>
            <a:ext cx="2708654" cy="6148863"/>
          </a:xfrm>
          <a:prstGeom prst="rect">
            <a:avLst/>
          </a:prstGeom>
        </p:spPr>
      </p:pic>
      <p:sp>
        <p:nvSpPr>
          <p:cNvPr id="55" name="Rectangle 13">
            <a:extLst>
              <a:ext uri="{FF2B5EF4-FFF2-40B4-BE49-F238E27FC236}">
                <a16:creationId xmlns:a16="http://schemas.microsoft.com/office/drawing/2014/main" id="{217F3F4B-E582-AB60-A5DD-1E076A5B7CF3}"/>
              </a:ext>
            </a:extLst>
          </p:cNvPr>
          <p:cNvSpPr>
            <a:spLocks noChangeArrowheads="1"/>
          </p:cNvSpPr>
          <p:nvPr/>
        </p:nvSpPr>
        <p:spPr bwMode="auto">
          <a:xfrm>
            <a:off x="8485770" y="11010867"/>
            <a:ext cx="5157976" cy="4001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r>
              <a:rPr lang="en-US" altLang="en-US" sz="1600" dirty="0">
                <a:latin typeface="IBM Plex Sans" panose="020B0503050203000203" pitchFamily="34" charset="0"/>
              </a:rPr>
              <a:t>Due to the significant class imbalance and importance of identifying hazardous objects, F2 (F-beta) measures were the most important measures used to evaluate the models. </a:t>
            </a:r>
          </a:p>
          <a:p>
            <a:pPr algn="just"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br>
              <a:rPr lang="en-US" altLang="en-US" sz="1500" dirty="0">
                <a:latin typeface="IBM Plex Sans" panose="020B0503050203000203" pitchFamily="34" charset="0"/>
              </a:rPr>
            </a:br>
            <a:endParaRPr lang="en-US" altLang="en-US" sz="1500" dirty="0">
              <a:latin typeface="IBM Plex Sans" panose="020B0503050203000203" pitchFamily="34" charset="0"/>
            </a:endParaRPr>
          </a:p>
        </p:txBody>
      </p:sp>
      <p:pic>
        <p:nvPicPr>
          <p:cNvPr id="54" name="Picture 53" descr="A graph with blue and white squares&#10;&#10;Description automatically generated">
            <a:extLst>
              <a:ext uri="{FF2B5EF4-FFF2-40B4-BE49-F238E27FC236}">
                <a16:creationId xmlns:a16="http://schemas.microsoft.com/office/drawing/2014/main" id="{97F4942E-11A0-C545-7499-ACCBDE836F51}"/>
              </a:ext>
            </a:extLst>
          </p:cNvPr>
          <p:cNvPicPr>
            <a:picLocks noChangeAspect="1"/>
          </p:cNvPicPr>
          <p:nvPr/>
        </p:nvPicPr>
        <p:blipFill rotWithShape="1">
          <a:blip r:embed="rId9"/>
          <a:srcRect t="7594" b="8256"/>
          <a:stretch/>
        </p:blipFill>
        <p:spPr>
          <a:xfrm>
            <a:off x="8424213" y="12401718"/>
            <a:ext cx="5748987" cy="1627676"/>
          </a:xfrm>
          <a:prstGeom prst="rect">
            <a:avLst/>
          </a:prstGeom>
        </p:spPr>
      </p:pic>
    </p:spTree>
  </p:cSld>
  <p:clrMapOvr>
    <a:masterClrMapping/>
  </p:clrMapOvr>
  <p:transition spd="slow">
    <p:cut/>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ES Student Project Template 48x36 2022  -  Read-Only  -  Compatibility Mode" id="{00F7A364-C856-F84B-8867-D3932248DD1C}" vid="{697E8EF7-D6B4-504A-9CFB-1234D7A6E2A3}"/>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3adb0ca3-6aed-498b-a868-7ea0b699adef" xsi:nil="true"/>
    <lcf76f155ced4ddcb4097134ff3c332f xmlns="e1d1f964-45b3-4015-9caa-f7891bf7ffe1">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D99CC9D088E8749971BE5E4DFAAAC26" ma:contentTypeVersion="18" ma:contentTypeDescription="Create a new document." ma:contentTypeScope="" ma:versionID="43795e348eab4f92c1c7ebd27f3a5a45">
  <xsd:schema xmlns:xsd="http://www.w3.org/2001/XMLSchema" xmlns:xs="http://www.w3.org/2001/XMLSchema" xmlns:p="http://schemas.microsoft.com/office/2006/metadata/properties" xmlns:ns2="e1d1f964-45b3-4015-9caa-f7891bf7ffe1" xmlns:ns3="3adb0ca3-6aed-498b-a868-7ea0b699adef" targetNamespace="http://schemas.microsoft.com/office/2006/metadata/properties" ma:root="true" ma:fieldsID="c5d5b139a77de88a36847b6f1ef4fcff" ns2:_="" ns3:_="">
    <xsd:import namespace="e1d1f964-45b3-4015-9caa-f7891bf7ffe1"/>
    <xsd:import namespace="3adb0ca3-6aed-498b-a868-7ea0b699adef"/>
    <xsd:element name="properties">
      <xsd:complexType>
        <xsd:sequence>
          <xsd:element name="documentManagement">
            <xsd:complexType>
              <xsd:all>
                <xsd:element ref="ns2:MediaServiceMetadata" minOccurs="0"/>
                <xsd:element ref="ns2:MediaServiceFastMetadata" minOccurs="0"/>
                <xsd:element ref="ns2:MediaServiceGenerationTime" minOccurs="0"/>
                <xsd:element ref="ns2:MediaServiceEventHashCode" minOccurs="0"/>
                <xsd:element ref="ns2:lcf76f155ced4ddcb4097134ff3c332f" minOccurs="0"/>
                <xsd:element ref="ns3:TaxCatchAll" minOccurs="0"/>
                <xsd:element ref="ns2:MediaServiceAutoKeyPoints" minOccurs="0"/>
                <xsd:element ref="ns2:MediaServiceKeyPoints" minOccurs="0"/>
                <xsd:element ref="ns2:MediaServiceDateTaken" minOccurs="0"/>
                <xsd:element ref="ns2:MediaLengthInSeconds" minOccurs="0"/>
                <xsd:element ref="ns2:MediaServiceOCR" minOccurs="0"/>
                <xsd:element ref="ns2:MediaServiceLocation" minOccurs="0"/>
                <xsd:element ref="ns3:SharedWithUsers" minOccurs="0"/>
                <xsd:element ref="ns3:SharedWithDetails"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1d1f964-45b3-4015-9caa-f7891bf7ffe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GenerationTime" ma:index="10" nillable="true" ma:displayName="MediaServiceGenerationTime" ma:hidden="true" ma:internalName="MediaServiceGenerationTime" ma:readOnly="true">
      <xsd:simpleType>
        <xsd:restriction base="dms:Text"/>
      </xsd:simpleType>
    </xsd:element>
    <xsd:element name="MediaServiceEventHashCode" ma:index="11" nillable="true" ma:displayName="MediaServiceEventHashCode" ma:hidden="true" ma:internalName="MediaServiceEventHashCode"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a52586c-27ab-4ec5-821d-30b0f32160b7" ma:termSetId="09814cd3-568e-fe90-9814-8d621ff8fb84" ma:anchorId="fba54fb3-c3e1-fe81-a776-ca4b69148c4d" ma:open="true" ma:isKeyword="false">
      <xsd:complexType>
        <xsd:sequence>
          <xsd:element ref="pc:Terms" minOccurs="0" maxOccurs="1"/>
        </xsd:sequence>
      </xsd:complex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adb0ca3-6aed-498b-a868-7ea0b699adef"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2bbd3e45-cd9c-40b5-84b5-76d06dbd8710}" ma:internalName="TaxCatchAll" ma:showField="CatchAllData" ma:web="3adb0ca3-6aed-498b-a868-7ea0b699adef">
      <xsd:complexType>
        <xsd:complexContent>
          <xsd:extension base="dms:MultiChoiceLookup">
            <xsd:sequence>
              <xsd:element name="Value" type="dms:Lookup" maxOccurs="unbounded" minOccurs="0" nillable="true"/>
            </xsd:sequence>
          </xsd:extension>
        </xsd:complexContent>
      </xsd:complex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C4113E4-7939-4790-AF20-3D220518F044}">
  <ds:schemaRefs>
    <ds:schemaRef ds:uri="http://schemas.microsoft.com/sharepoint/v3/contenttype/forms"/>
  </ds:schemaRefs>
</ds:datastoreItem>
</file>

<file path=customXml/itemProps2.xml><?xml version="1.0" encoding="utf-8"?>
<ds:datastoreItem xmlns:ds="http://schemas.openxmlformats.org/officeDocument/2006/customXml" ds:itemID="{F8B42B3F-2BFA-4E26-90E3-2E18C1FBFBD3}">
  <ds:schemaRefs>
    <ds:schemaRef ds:uri="3adb0ca3-6aed-498b-a868-7ea0b699adef"/>
    <ds:schemaRef ds:uri="http://schemas.openxmlformats.org/package/2006/metadata/core-properties"/>
    <ds:schemaRef ds:uri="http://purl.org/dc/dcmitype/"/>
    <ds:schemaRef ds:uri="http://schemas.microsoft.com/office/2006/documentManagement/types"/>
    <ds:schemaRef ds:uri="http://schemas.microsoft.com/office/2006/metadata/properties"/>
    <ds:schemaRef ds:uri="http://purl.org/dc/elements/1.1/"/>
    <ds:schemaRef ds:uri="http://purl.org/dc/terms/"/>
    <ds:schemaRef ds:uri="http://schemas.microsoft.com/office/infopath/2007/PartnerControls"/>
    <ds:schemaRef ds:uri="e1d1f964-45b3-4015-9caa-f7891bf7ffe1"/>
    <ds:schemaRef ds:uri="http://www.w3.org/XML/1998/namespace"/>
  </ds:schemaRefs>
</ds:datastoreItem>
</file>

<file path=customXml/itemProps3.xml><?xml version="1.0" encoding="utf-8"?>
<ds:datastoreItem xmlns:ds="http://schemas.openxmlformats.org/officeDocument/2006/customXml" ds:itemID="{17A382DE-06F6-47FA-89F8-C0FEC08ED17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1d1f964-45b3-4015-9caa-f7891bf7ffe1"/>
    <ds:schemaRef ds:uri="3adb0ca3-6aed-498b-a868-7ea0b699ade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524</TotalTime>
  <Words>516</Words>
  <Application>Microsoft Office PowerPoint</Application>
  <PresentationFormat>Custom</PresentationFormat>
  <Paragraphs>58</Paragraphs>
  <Slides>2</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ＭＳ Ｐゴシック</vt:lpstr>
      <vt:lpstr>Arial</vt:lpstr>
      <vt:lpstr>IBM Plex Sans</vt:lpstr>
      <vt:lpstr>Saira</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Stacey Greene</dc:creator>
  <cp:lastModifiedBy>Nataly Jimenez</cp:lastModifiedBy>
  <cp:revision>4</cp:revision>
  <dcterms:created xsi:type="dcterms:W3CDTF">2023-12-15T15:45:09Z</dcterms:created>
  <dcterms:modified xsi:type="dcterms:W3CDTF">2024-07-21T10:24:34Z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3fd474-4f3c-44ed-88fb-5cc4bd2471bf_Enabled">
    <vt:lpwstr>true</vt:lpwstr>
  </property>
  <property fmtid="{D5CDD505-2E9C-101B-9397-08002B2CF9AE}" pid="3" name="MSIP_Label_a73fd474-4f3c-44ed-88fb-5cc4bd2471bf_SetDate">
    <vt:lpwstr>2022-09-22T17:16:17Z</vt:lpwstr>
  </property>
  <property fmtid="{D5CDD505-2E9C-101B-9397-08002B2CF9AE}" pid="4" name="MSIP_Label_a73fd474-4f3c-44ed-88fb-5cc4bd2471bf_Method">
    <vt:lpwstr>Standard</vt:lpwstr>
  </property>
  <property fmtid="{D5CDD505-2E9C-101B-9397-08002B2CF9AE}" pid="5" name="MSIP_Label_a73fd474-4f3c-44ed-88fb-5cc4bd2471bf_Name">
    <vt:lpwstr>defa4170-0d19-0005-0004-bc88714345d2</vt:lpwstr>
  </property>
  <property fmtid="{D5CDD505-2E9C-101B-9397-08002B2CF9AE}" pid="6" name="MSIP_Label_a73fd474-4f3c-44ed-88fb-5cc4bd2471bf_SiteId">
    <vt:lpwstr>8d1a69ec-03b5-4345-ae21-dad112f5fb4f</vt:lpwstr>
  </property>
  <property fmtid="{D5CDD505-2E9C-101B-9397-08002B2CF9AE}" pid="7" name="MSIP_Label_a73fd474-4f3c-44ed-88fb-5cc4bd2471bf_ActionId">
    <vt:lpwstr>641b6ab7-86d7-4f69-8b96-c09cffe63b8b</vt:lpwstr>
  </property>
  <property fmtid="{D5CDD505-2E9C-101B-9397-08002B2CF9AE}" pid="8" name="MSIP_Label_a73fd474-4f3c-44ed-88fb-5cc4bd2471bf_ContentBits">
    <vt:lpwstr>0</vt:lpwstr>
  </property>
  <property fmtid="{D5CDD505-2E9C-101B-9397-08002B2CF9AE}" pid="9" name="ContentTypeId">
    <vt:lpwstr>0x0101000D99CC9D088E8749971BE5E4DFAAAC26</vt:lpwstr>
  </property>
</Properties>
</file>

<file path=docProps/thumbnail.jpeg>
</file>